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0"/>
  </p:notesMasterIdLst>
  <p:sldIdLst>
    <p:sldId id="262" r:id="rId2"/>
    <p:sldId id="266" r:id="rId3"/>
    <p:sldId id="263" r:id="rId4"/>
    <p:sldId id="257" r:id="rId5"/>
    <p:sldId id="265" r:id="rId6"/>
    <p:sldId id="260" r:id="rId7"/>
    <p:sldId id="259" r:id="rId8"/>
    <p:sldId id="25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oknang Oum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0-02-14T16:04:29.350" idx="1">
    <p:pos x="6000" y="0"/>
    <p:text>About Project Objective is not finish yet , if you have some idea please help</p:text>
  </p:cm>
</p:cmLst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CBCEF-1E70-47B1-B9CA-AEBA33D7EA6F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532755-6E39-4078-90FE-7801ADD7951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4766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2361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da60409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da60409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9272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311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152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443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296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112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8195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1061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517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84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 layout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1195033" y="1670400"/>
            <a:ext cx="5898000" cy="221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1195033" y="3927633"/>
            <a:ext cx="5898000" cy="105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108053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 layout 2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411700" y="1027367"/>
            <a:ext cx="3822400" cy="500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733" b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733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733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733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733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733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733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733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3733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5363800" y="1027367"/>
            <a:ext cx="6559200" cy="50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867">
                <a:solidFill>
                  <a:srgbClr val="434343"/>
                </a:solidFill>
              </a:defRPr>
            </a:lvl1pPr>
            <a:lvl2pPr marL="1219170" lvl="1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600">
                <a:solidFill>
                  <a:srgbClr val="434343"/>
                </a:solidFill>
              </a:defRPr>
            </a:lvl2pPr>
            <a:lvl3pPr marL="1828754" lvl="2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600">
                <a:solidFill>
                  <a:srgbClr val="434343"/>
                </a:solidFill>
              </a:defRPr>
            </a:lvl3pPr>
            <a:lvl4pPr marL="2438339" lvl="3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600">
                <a:solidFill>
                  <a:srgbClr val="434343"/>
                </a:solidFill>
              </a:defRPr>
            </a:lvl4pPr>
            <a:lvl5pPr marL="3047924" lvl="4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600">
                <a:solidFill>
                  <a:srgbClr val="434343"/>
                </a:solidFill>
              </a:defRPr>
            </a:lvl5pPr>
            <a:lvl6pPr marL="3657509" lvl="5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600">
                <a:solidFill>
                  <a:srgbClr val="434343"/>
                </a:solidFill>
              </a:defRPr>
            </a:lvl6pPr>
            <a:lvl7pPr marL="4267093" lvl="6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600">
                <a:solidFill>
                  <a:srgbClr val="434343"/>
                </a:solidFill>
              </a:defRPr>
            </a:lvl7pPr>
            <a:lvl8pPr marL="4876678" lvl="7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600">
                <a:solidFill>
                  <a:srgbClr val="434343"/>
                </a:solidFill>
              </a:defRPr>
            </a:lvl8pPr>
            <a:lvl9pPr marL="5486263" lvl="8" indent="-40639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Char char="■"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666666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332441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060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5580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933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001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749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429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4451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225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9161B2-DF9A-4BDF-A445-D661DDF1AEE5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298C635-FA0F-4784-8B11-173DD3539F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401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comments" Target="../comments/commen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_JiomDkizY0" TargetMode="External"/><Relationship Id="rId2" Type="http://schemas.openxmlformats.org/officeDocument/2006/relationships/hyperlink" Target="http://projectsarena.com/tutorial/" TargetMode="Externa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l="12726" r="12719"/>
          <a:stretch/>
        </p:blipFill>
        <p:spPr>
          <a:xfrm>
            <a:off x="10003485" y="0"/>
            <a:ext cx="1713727" cy="229868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2336875" y="1052171"/>
            <a:ext cx="6767653" cy="8577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>
                <a:solidFill>
                  <a:srgbClr val="00B0F0"/>
                </a:solidFill>
                <a:latin typeface="Baskerville Old Face" panose="02020602080505020303" pitchFamily="18" charset="0"/>
              </a:rPr>
              <a:t/>
            </a:r>
            <a:br>
              <a:rPr lang="en" dirty="0">
                <a:solidFill>
                  <a:srgbClr val="00B0F0"/>
                </a:solidFill>
                <a:latin typeface="Baskerville Old Face" panose="02020602080505020303" pitchFamily="18" charset="0"/>
              </a:rPr>
            </a:br>
            <a:r>
              <a:rPr lang="en" u="sng" dirty="0">
                <a:solidFill>
                  <a:srgbClr val="00B0F0"/>
                </a:solidFill>
                <a:latin typeface="Baskerville Old Face" panose="02020602080505020303" pitchFamily="18" charset="0"/>
              </a:rPr>
              <a:t>Tourism Management</a:t>
            </a:r>
            <a:endParaRPr u="sng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1669767" y="5466533"/>
            <a:ext cx="2564400" cy="4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 dirty="0"/>
          </a:p>
        </p:txBody>
      </p:sp>
      <p:sp>
        <p:nvSpPr>
          <p:cNvPr id="8" name="Google Shape;69;p15"/>
          <p:cNvSpPr txBox="1">
            <a:spLocks/>
          </p:cNvSpPr>
          <p:nvPr/>
        </p:nvSpPr>
        <p:spPr>
          <a:xfrm>
            <a:off x="1244011" y="2468926"/>
            <a:ext cx="10155043" cy="3348705"/>
          </a:xfrm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3429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 b="1">
                <a:solidFill>
                  <a:srgbClr val="FFFFFF"/>
                </a:solidFill>
              </a:defRPr>
            </a:lvl9pPr>
          </a:lstStyle>
          <a:p>
            <a:r>
              <a:rPr lang="en-US" sz="4267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Group 4:</a:t>
            </a:r>
          </a:p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1. </a:t>
            </a:r>
            <a:r>
              <a:rPr lang="en-US" sz="32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Koiy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Bottra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(Leader)</a:t>
            </a:r>
          </a:p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2. Oum Soknang</a:t>
            </a:r>
          </a:p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3. Chhay Lang</a:t>
            </a:r>
          </a:p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4. </a:t>
            </a:r>
            <a:r>
              <a:rPr lang="en-US" sz="32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Smai</a:t>
            </a:r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Phouchhet</a:t>
            </a:r>
            <a:endParaRPr lang="en-US" sz="32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r>
              <a:rPr lang="en-US" sz="32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5. Ly </a:t>
            </a:r>
            <a:r>
              <a:rPr lang="en-US" sz="32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Visal</a:t>
            </a:r>
            <a:endParaRPr lang="en-US" sz="5333" dirty="0">
              <a:solidFill>
                <a:srgbClr val="00B0F0"/>
              </a:solidFill>
            </a:endParaRPr>
          </a:p>
          <a:p>
            <a:endParaRPr lang="en-US" sz="5333" dirty="0">
              <a:solidFill>
                <a:srgbClr val="00B0F0"/>
              </a:solidFill>
            </a:endParaRPr>
          </a:p>
          <a:p>
            <a:endParaRPr lang="en-US" sz="2133" dirty="0">
              <a:solidFill>
                <a:srgbClr val="00B0F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3BC3B0-EC3B-41B0-A9E1-06ABDAF3297E}"/>
              </a:ext>
            </a:extLst>
          </p:cNvPr>
          <p:cNvSpPr/>
          <p:nvPr/>
        </p:nvSpPr>
        <p:spPr>
          <a:xfrm>
            <a:off x="2451001" y="245595"/>
            <a:ext cx="2495968" cy="5087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4F380A-F892-4670-BD06-7D053CAA70CB}"/>
              </a:ext>
            </a:extLst>
          </p:cNvPr>
          <p:cNvSpPr/>
          <p:nvPr/>
        </p:nvSpPr>
        <p:spPr>
          <a:xfrm>
            <a:off x="3806053" y="326213"/>
            <a:ext cx="3829296" cy="6173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733" b="1" dirty="0">
                <a:solidFill>
                  <a:schemeClr val="accent1"/>
                </a:solidFill>
              </a:rPr>
              <a:t>Website Project 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8052F7-F05D-42E1-A1D7-EC00E4B2AB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8946" y="2468926"/>
            <a:ext cx="6736300" cy="382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91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4;p21"/>
          <p:cNvSpPr txBox="1">
            <a:spLocks noGrp="1"/>
          </p:cNvSpPr>
          <p:nvPr>
            <p:ph type="title"/>
          </p:nvPr>
        </p:nvSpPr>
        <p:spPr>
          <a:xfrm>
            <a:off x="3515627" y="3309372"/>
            <a:ext cx="7997104" cy="91174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GB" sz="3200" dirty="0">
                <a:solidFill>
                  <a:srgbClr val="00B0F0"/>
                </a:solidFill>
                <a:latin typeface="Baskerville Old Face" panose="02020602080505020303" pitchFamily="18" charset="0"/>
                <a:hlinkClick r:id="rId2"/>
              </a:rPr>
              <a:t>http://projectsarena.com/tutorial/</a:t>
            </a:r>
            <a:r>
              <a:rPr lang="en-GB" sz="3200" dirty="0">
                <a:solidFill>
                  <a:srgbClr val="00B0F0"/>
                </a:solidFill>
                <a:latin typeface="Baskerville Old Face" panose="02020602080505020303" pitchFamily="18" charset="0"/>
              </a:rPr>
              <a:t/>
            </a:r>
            <a:br>
              <a:rPr lang="en-GB" sz="3200" dirty="0">
                <a:solidFill>
                  <a:srgbClr val="00B0F0"/>
                </a:solidFill>
                <a:latin typeface="Baskerville Old Face" panose="02020602080505020303" pitchFamily="18" charset="0"/>
              </a:rPr>
            </a:br>
            <a:endParaRPr sz="3200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6" name="Google Shape;114;p21"/>
          <p:cNvSpPr txBox="1">
            <a:spLocks/>
          </p:cNvSpPr>
          <p:nvPr/>
        </p:nvSpPr>
        <p:spPr>
          <a:xfrm>
            <a:off x="3515627" y="4936133"/>
            <a:ext cx="8606704" cy="1405224"/>
          </a:xfrm>
          <a:prstGeom prst="rect">
            <a:avLst/>
          </a:prstGeom>
          <a:noFill/>
          <a:effectLst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9pPr>
          </a:lstStyle>
          <a:p>
            <a:r>
              <a:rPr lang="en-GB" sz="3200" dirty="0">
                <a:solidFill>
                  <a:srgbClr val="00B0F0"/>
                </a:solidFill>
                <a:latin typeface="Baskerville Old Face" panose="02020602080505020303" pitchFamily="18" charset="0"/>
                <a:hlinkClick r:id="rId3"/>
              </a:rPr>
              <a:t>ttps://www.youtube.com/watch?v=_JiomDkizY0</a:t>
            </a:r>
            <a:endParaRPr lang="en-GB" sz="3200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33272" y="550213"/>
            <a:ext cx="104154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u="sng" dirty="0">
                <a:ln w="3175" cmpd="sng">
                  <a:noFill/>
                </a:ln>
                <a:solidFill>
                  <a:srgbClr val="00B0F0"/>
                </a:solidFill>
                <a:latin typeface="Baskerville Old Face" panose="02020602080505020303" pitchFamily="18" charset="0"/>
                <a:ea typeface="+mj-ea"/>
                <a:cs typeface="+mj-cs"/>
              </a:rPr>
              <a:t>R</a:t>
            </a:r>
            <a:r>
              <a:rPr lang="en-US" sz="4400" b="1" u="sng" dirty="0" smtClean="0">
                <a:ln w="3175" cmpd="sng">
                  <a:noFill/>
                </a:ln>
                <a:solidFill>
                  <a:srgbClr val="00B0F0"/>
                </a:solidFill>
                <a:latin typeface="Baskerville Old Face" panose="02020602080505020303" pitchFamily="18" charset="0"/>
                <a:ea typeface="+mj-ea"/>
                <a:cs typeface="+mj-cs"/>
              </a:rPr>
              <a:t>eferences </a:t>
            </a:r>
            <a:r>
              <a:rPr lang="en-US" sz="4400" b="1" u="sng" dirty="0">
                <a:ln w="3175" cmpd="sng">
                  <a:noFill/>
                </a:ln>
                <a:solidFill>
                  <a:srgbClr val="00B0F0"/>
                </a:solidFill>
                <a:latin typeface="Baskerville Old Face" panose="02020602080505020303" pitchFamily="18" charset="0"/>
                <a:ea typeface="+mj-ea"/>
                <a:cs typeface="+mj-cs"/>
              </a:rPr>
              <a:t>website </a:t>
            </a:r>
            <a:r>
              <a:rPr lang="en-US" sz="4800" b="1" u="sng" dirty="0">
                <a:ln w="3175" cmpd="sng">
                  <a:noFill/>
                </a:ln>
                <a:solidFill>
                  <a:srgbClr val="00B0F0"/>
                </a:solidFill>
                <a:latin typeface="Baskerville Old Face" panose="02020602080505020303" pitchFamily="18" charset="0"/>
                <a:ea typeface="+mj-ea"/>
                <a:cs typeface="+mj-cs"/>
              </a:rPr>
              <a:t>or</a:t>
            </a:r>
            <a:r>
              <a:rPr lang="en-US" sz="4400" b="1" u="sng" dirty="0">
                <a:ln w="3175" cmpd="sng">
                  <a:noFill/>
                </a:ln>
                <a:solidFill>
                  <a:srgbClr val="00B0F0"/>
                </a:solidFill>
                <a:latin typeface="Baskerville Old Face" panose="02020602080505020303" pitchFamily="18" charset="0"/>
                <a:ea typeface="+mj-ea"/>
                <a:cs typeface="+mj-cs"/>
              </a:rPr>
              <a:t> front end soft code or feature </a:t>
            </a:r>
            <a:r>
              <a:rPr lang="en-US" sz="4800" b="1" u="sng" dirty="0">
                <a:ln w="3175" cmpd="sng">
                  <a:noFill/>
                </a:ln>
                <a:solidFill>
                  <a:srgbClr val="00B0F0"/>
                </a:solidFill>
                <a:latin typeface="Baskerville Old Face" panose="02020602080505020303" pitchFamily="18" charset="0"/>
                <a:ea typeface="+mj-ea"/>
                <a:cs typeface="+mj-cs"/>
              </a:rPr>
              <a:t>website</a:t>
            </a:r>
            <a:endParaRPr lang="en-GB" sz="4400" b="1" u="sng" dirty="0">
              <a:ln w="3175" cmpd="sng">
                <a:noFill/>
              </a:ln>
              <a:solidFill>
                <a:srgbClr val="00B0F0"/>
              </a:solidFill>
              <a:latin typeface="Baskerville Old Face" panose="02020602080505020303" pitchFamily="18" charset="0"/>
              <a:ea typeface="+mj-ea"/>
              <a:cs typeface="+mj-cs"/>
            </a:endParaRPr>
          </a:p>
        </p:txBody>
      </p:sp>
      <p:sp>
        <p:nvSpPr>
          <p:cNvPr id="8" name="Google Shape;114;p21"/>
          <p:cNvSpPr txBox="1">
            <a:spLocks/>
          </p:cNvSpPr>
          <p:nvPr/>
        </p:nvSpPr>
        <p:spPr>
          <a:xfrm>
            <a:off x="3062782" y="2589190"/>
            <a:ext cx="4605115" cy="844800"/>
          </a:xfrm>
          <a:prstGeom prst="rect">
            <a:avLst/>
          </a:prstGeom>
          <a:noFill/>
          <a:effectLst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9pPr>
          </a:lstStyle>
          <a:p>
            <a:r>
              <a:rPr lang="en-US" sz="3200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I. YouTube Link</a:t>
            </a:r>
            <a:endParaRPr lang="en-US" sz="3200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9" name="Google Shape;114;p21"/>
          <p:cNvSpPr txBox="1">
            <a:spLocks/>
          </p:cNvSpPr>
          <p:nvPr/>
        </p:nvSpPr>
        <p:spPr>
          <a:xfrm>
            <a:off x="3062782" y="4384533"/>
            <a:ext cx="4605115" cy="844800"/>
          </a:xfrm>
          <a:prstGeom prst="rect">
            <a:avLst/>
          </a:prstGeom>
          <a:noFill/>
          <a:effectLst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9pPr>
          </a:lstStyle>
          <a:p>
            <a:r>
              <a:rPr lang="en-US" sz="3200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II. </a:t>
            </a:r>
            <a:r>
              <a:rPr lang="en-US" sz="3200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Website Link</a:t>
            </a:r>
            <a:endParaRPr lang="en-US" sz="3200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138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4;p21"/>
          <p:cNvSpPr txBox="1">
            <a:spLocks noGrp="1"/>
          </p:cNvSpPr>
          <p:nvPr>
            <p:ph type="title"/>
          </p:nvPr>
        </p:nvSpPr>
        <p:spPr>
          <a:xfrm>
            <a:off x="3171639" y="332136"/>
            <a:ext cx="7165436" cy="113090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sz="4000" u="sng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List 5 </a:t>
            </a:r>
            <a:r>
              <a:rPr lang="en-US" sz="4800" u="sng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important</a:t>
            </a:r>
            <a:r>
              <a:rPr lang="en-US" sz="4000" u="sng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 in my project</a:t>
            </a:r>
            <a:endParaRPr sz="4000" u="sng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5" name="Google Shape;114;p21"/>
          <p:cNvSpPr txBox="1">
            <a:spLocks/>
          </p:cNvSpPr>
          <p:nvPr/>
        </p:nvSpPr>
        <p:spPr>
          <a:xfrm>
            <a:off x="3171639" y="1463040"/>
            <a:ext cx="4605115" cy="844800"/>
          </a:xfrm>
          <a:prstGeom prst="rect">
            <a:avLst/>
          </a:prstGeom>
          <a:noFill/>
          <a:effectLst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9pPr>
          </a:lstStyle>
          <a:p>
            <a:r>
              <a:rPr lang="en-US" sz="3200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I. Menu Website</a:t>
            </a:r>
            <a:endParaRPr lang="en-US" sz="3200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6" name="Google Shape;114;p21"/>
          <p:cNvSpPr txBox="1">
            <a:spLocks/>
          </p:cNvSpPr>
          <p:nvPr/>
        </p:nvSpPr>
        <p:spPr>
          <a:xfrm>
            <a:off x="3171639" y="2307840"/>
            <a:ext cx="4605115" cy="844800"/>
          </a:xfrm>
          <a:prstGeom prst="rect">
            <a:avLst/>
          </a:prstGeom>
          <a:noFill/>
          <a:effectLst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9pPr>
          </a:lstStyle>
          <a:p>
            <a:r>
              <a:rPr lang="en-US" sz="3200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II. Gallery</a:t>
            </a:r>
            <a:endParaRPr lang="en-US" sz="3200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7" name="Google Shape;114;p21"/>
          <p:cNvSpPr txBox="1">
            <a:spLocks/>
          </p:cNvSpPr>
          <p:nvPr/>
        </p:nvSpPr>
        <p:spPr>
          <a:xfrm>
            <a:off x="3171639" y="3152640"/>
            <a:ext cx="4605115" cy="844800"/>
          </a:xfrm>
          <a:prstGeom prst="rect">
            <a:avLst/>
          </a:prstGeom>
          <a:noFill/>
          <a:effectLst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9pPr>
          </a:lstStyle>
          <a:p>
            <a:r>
              <a:rPr lang="en-US" sz="3200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III. </a:t>
            </a:r>
            <a:r>
              <a:rPr lang="en-US" sz="3200" dirty="0">
                <a:solidFill>
                  <a:srgbClr val="00B0F0"/>
                </a:solidFill>
                <a:latin typeface="Baskerville Old Face" panose="02020602080505020303" pitchFamily="18" charset="0"/>
              </a:rPr>
              <a:t>C</a:t>
            </a:r>
            <a:r>
              <a:rPr lang="en-US" sz="3200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ategory</a:t>
            </a:r>
            <a:endParaRPr lang="en-US" sz="3200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8" name="Google Shape;114;p21"/>
          <p:cNvSpPr txBox="1">
            <a:spLocks/>
          </p:cNvSpPr>
          <p:nvPr/>
        </p:nvSpPr>
        <p:spPr>
          <a:xfrm>
            <a:off x="3171639" y="3997440"/>
            <a:ext cx="4605115" cy="844800"/>
          </a:xfrm>
          <a:prstGeom prst="rect">
            <a:avLst/>
          </a:prstGeom>
          <a:noFill/>
          <a:effectLst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9pPr>
          </a:lstStyle>
          <a:p>
            <a:r>
              <a:rPr lang="en-US" sz="3200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IV. User Form</a:t>
            </a:r>
            <a:endParaRPr lang="en-US" sz="3200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9" name="Google Shape;114;p21"/>
          <p:cNvSpPr txBox="1">
            <a:spLocks/>
          </p:cNvSpPr>
          <p:nvPr/>
        </p:nvSpPr>
        <p:spPr>
          <a:xfrm>
            <a:off x="3171639" y="4842240"/>
            <a:ext cx="4605115" cy="844800"/>
          </a:xfrm>
          <a:prstGeom prst="rect">
            <a:avLst/>
          </a:prstGeom>
          <a:noFill/>
          <a:effectLst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 kern="1200" cap="none">
                <a:ln w="3175" cmpd="sng">
                  <a:noFill/>
                </a:ln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  <a:lvl2pPr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2pPr>
            <a:lvl3pPr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3pPr>
            <a:lvl4pPr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4pPr>
            <a:lvl5pPr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5pPr>
            <a:lvl6pPr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6pPr>
            <a:lvl7pPr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7pPr>
            <a:lvl8pPr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8pPr>
            <a:lvl9pPr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5600" b="1">
                <a:solidFill>
                  <a:srgbClr val="FFFFFF"/>
                </a:solidFill>
              </a:defRPr>
            </a:lvl9pPr>
          </a:lstStyle>
          <a:p>
            <a:r>
              <a:rPr lang="en-US" sz="3200" dirty="0">
                <a:solidFill>
                  <a:srgbClr val="00B0F0"/>
                </a:solidFill>
                <a:latin typeface="Baskerville Old Face" panose="02020602080505020303" pitchFamily="18" charset="0"/>
              </a:rPr>
              <a:t>V</a:t>
            </a:r>
            <a:r>
              <a:rPr lang="en-US" sz="3200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.  Admin Form</a:t>
            </a:r>
            <a:endParaRPr lang="en-US" sz="3200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75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1830519" y="175382"/>
            <a:ext cx="4605115" cy="84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sz="3600" u="sng" dirty="0">
                <a:solidFill>
                  <a:srgbClr val="00B0F0"/>
                </a:solidFill>
                <a:latin typeface="Baskerville Old Face" panose="02020602080505020303" pitchFamily="18" charset="0"/>
              </a:rPr>
              <a:t>I. Menu Website</a:t>
            </a:r>
            <a:endParaRPr sz="3600" u="sng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864BCD-D9B4-4446-A60D-55BAEBDF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474" y="1133394"/>
            <a:ext cx="10069364" cy="49102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8236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D8F60C-0EE0-409D-BEB5-91ABE6A04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519" y="1369063"/>
            <a:ext cx="9664562" cy="44308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Google Shape;114;p21"/>
          <p:cNvSpPr txBox="1">
            <a:spLocks noGrp="1"/>
          </p:cNvSpPr>
          <p:nvPr>
            <p:ph type="title"/>
          </p:nvPr>
        </p:nvSpPr>
        <p:spPr>
          <a:xfrm>
            <a:off x="1830519" y="175382"/>
            <a:ext cx="4605115" cy="84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sz="3600" u="sng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II. Gallery</a:t>
            </a:r>
            <a:endParaRPr sz="3600" u="sng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200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890" y="1280159"/>
            <a:ext cx="8987248" cy="49155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Google Shape;114;p21"/>
          <p:cNvSpPr txBox="1">
            <a:spLocks noGrp="1"/>
          </p:cNvSpPr>
          <p:nvPr>
            <p:ph type="title"/>
          </p:nvPr>
        </p:nvSpPr>
        <p:spPr>
          <a:xfrm>
            <a:off x="1830519" y="175382"/>
            <a:ext cx="4605115" cy="84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sz="3600" u="sng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III. </a:t>
            </a:r>
            <a:r>
              <a:rPr lang="en-US" sz="3600" u="sng" dirty="0" err="1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Gategory</a:t>
            </a:r>
            <a:endParaRPr sz="3600" u="sng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9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519" y="1147519"/>
            <a:ext cx="9813110" cy="49322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Google Shape;114;p21"/>
          <p:cNvSpPr txBox="1">
            <a:spLocks noGrp="1"/>
          </p:cNvSpPr>
          <p:nvPr>
            <p:ph type="title"/>
          </p:nvPr>
        </p:nvSpPr>
        <p:spPr>
          <a:xfrm>
            <a:off x="1830519" y="175382"/>
            <a:ext cx="4605115" cy="84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sz="3600" u="sng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IV.  User Form</a:t>
            </a:r>
            <a:endParaRPr sz="3600" u="sng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04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516" y="1269214"/>
            <a:ext cx="9319047" cy="47658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Google Shape;114;p21"/>
          <p:cNvSpPr txBox="1">
            <a:spLocks noGrp="1"/>
          </p:cNvSpPr>
          <p:nvPr>
            <p:ph type="title"/>
          </p:nvPr>
        </p:nvSpPr>
        <p:spPr>
          <a:xfrm>
            <a:off x="1830519" y="175382"/>
            <a:ext cx="4605115" cy="84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sz="3600" u="sng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V.  Admin Form</a:t>
            </a:r>
            <a:endParaRPr sz="3600" u="sng" dirty="0">
              <a:solidFill>
                <a:srgbClr val="00B0F0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423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42</TotalTime>
  <Words>95</Words>
  <Application>Microsoft Office PowerPoint</Application>
  <PresentationFormat>Widescreen</PresentationFormat>
  <Paragraphs>24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Baskerville Old Face</vt:lpstr>
      <vt:lpstr>Calibri</vt:lpstr>
      <vt:lpstr>Corbel</vt:lpstr>
      <vt:lpstr>Parallax</vt:lpstr>
      <vt:lpstr> Tourism Management</vt:lpstr>
      <vt:lpstr>http://projectsarena.com/tutorial/ </vt:lpstr>
      <vt:lpstr>List 5 important in my project</vt:lpstr>
      <vt:lpstr>I. Menu Website</vt:lpstr>
      <vt:lpstr>II. Gallery</vt:lpstr>
      <vt:lpstr>III. Gategory</vt:lpstr>
      <vt:lpstr>IV.  User Form</vt:lpstr>
      <vt:lpstr>V.  Admin Form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Tourism Management</dc:title>
  <dc:creator>EUN-WOO</dc:creator>
  <cp:lastModifiedBy>EUN-WOO</cp:lastModifiedBy>
  <cp:revision>7</cp:revision>
  <dcterms:created xsi:type="dcterms:W3CDTF">2020-08-11T13:47:31Z</dcterms:created>
  <dcterms:modified xsi:type="dcterms:W3CDTF">2020-08-12T09:49:19Z</dcterms:modified>
</cp:coreProperties>
</file>

<file path=docProps/thumbnail.jpeg>
</file>